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  <p:sldId id="307" r:id="rId23"/>
    <p:sldId id="308" r:id="rId24"/>
    <p:sldId id="30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0778-2508-161D-8BC7-1C849128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3C654-093E-BBBD-3F52-1A4AE0319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F949E-E2C0-3A11-2856-0558E0F3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0507-9FA3-C31A-39E5-3A95DECBE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3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E33C-26EC-5168-8DAB-7D9285B2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981CD-A53F-764A-0D54-BD992B8EC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4F586-77D0-D1AE-9747-7C6E3847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51FC-9B18-8500-4254-B27C7584B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4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3C95-246F-FC72-0115-62254B87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258CD-5B93-B271-3F92-677BEB53C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1FF1-55BA-F105-B835-3C1231B9F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DF6F-C0F1-B907-853C-A2A725BF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4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ADD10E-16E2-CFB3-4EED-A3044EC4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D31FB7C4-82E1-7B89-D047-D8B9C7CE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546F21E9-96D5-C513-B8B1-EF2500292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53723-9265-B677-5A1E-FB1E2CF0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ACA5-ADB8-8E07-DAC6-DDA2A69A0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Register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E4272-F8B0-3552-6AE2-18A3A35DB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user interface layout and flow for the registration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0F513-93ED-4E97-EB2E-EEEAC921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EDF21732-A887-5673-0A0A-A545F3C93B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6B4C-586C-680B-E6AF-2725803A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BEDE-6F0C-57E7-1960-EC20ED35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Login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1AF25-E490-A0D5-15F1-29EDCA16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Depicts the user interface design for the login process, focusing on accessibility and ease of use.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BD3A9-72C7-88F8-DE54-23F5F7C1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69094443-B668-C332-C950-B30933686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E0B8-3E38-790F-8F51-68109CC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D370-4B8F-1414-2B4C-1F3686FE1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Profile management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A71B-E029-932B-5DE1-23686FED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Outlines the interface for managing user profiles, including viewing and editing personal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92708-47EA-640F-06F3-80DCF64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6" cy="472776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ACEF5170-F531-E08F-5F66-3579E110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635B0F7-F1C4-1AD7-D35D-A169B653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2" y="4152905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3D1D5967-8977-1A7C-6251-26F24847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30" y="4561337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98611FA-AAB9-946D-BBC9-A97E6D02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78" y="497659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78</TotalTime>
  <Words>588</Words>
  <Application>Microsoft Office PowerPoint</Application>
  <PresentationFormat>Widescreen</PresentationFormat>
  <Paragraphs>126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  <vt:lpstr>Register wireframe</vt:lpstr>
      <vt:lpstr>Login wireframe</vt:lpstr>
      <vt:lpstr>Profile management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36</cp:revision>
  <dcterms:created xsi:type="dcterms:W3CDTF">2025-04-29T03:36:39Z</dcterms:created>
  <dcterms:modified xsi:type="dcterms:W3CDTF">2025-04-30T04:27:06Z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